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9e37a14c535e48f9"/>
  </p:sldMasterIdLst>
  <p:sldIdLst>
    <p:sldId id="264" r:id="R5d6e2ef6834e4093"/>
    <p:sldId id="265" r:id="R4a69226e91a74191"/>
    <p:sldId id="266" r:id="R70295ebf401b4aec"/>
    <p:sldId id="267" r:id="R59f2ea8185c84d29"/>
    <p:sldId id="268" r:id="Rd7371e723355469e"/>
    <p:sldId id="269" r:id="Re7b5efb23eb546fa"/>
    <p:sldId id="270" r:id="Rfb4838b365b64b12"/>
    <p:sldId id="271" r:id="R121eb3fdc9654ed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9e37a14c535e48f9" /><Relationship Type="http://schemas.openxmlformats.org/officeDocument/2006/relationships/theme" Target="/ppt/slideMasters/theme/theme2.xml" Id="R38a86cd290f949c0" /><Relationship Type="http://schemas.openxmlformats.org/officeDocument/2006/relationships/slide" Target="/ppt/slides/slide9.xml" Id="R5d6e2ef6834e4093" /><Relationship Type="http://schemas.openxmlformats.org/officeDocument/2006/relationships/slide" Target="/ppt/slides/slidea.xml" Id="R4a69226e91a74191" /><Relationship Type="http://schemas.openxmlformats.org/officeDocument/2006/relationships/slide" Target="/ppt/slides/slideb.xml" Id="R70295ebf401b4aec" /><Relationship Type="http://schemas.openxmlformats.org/officeDocument/2006/relationships/slide" Target="/ppt/slides/slidec.xml" Id="R59f2ea8185c84d29" /><Relationship Type="http://schemas.openxmlformats.org/officeDocument/2006/relationships/tableStyles" Target="/ppt/tableStyles.xml" Id="R08fe9ec02c644848" /><Relationship Type="http://schemas.openxmlformats.org/officeDocument/2006/relationships/slide" Target="/ppt/slides/slided.xml" Id="Rd7371e723355469e" /><Relationship Type="http://schemas.openxmlformats.org/officeDocument/2006/relationships/slide" Target="/ppt/slides/slidee.xml" Id="Re7b5efb23eb546fa" /><Relationship Type="http://schemas.openxmlformats.org/officeDocument/2006/relationships/slide" Target="/ppt/slides/slidef.xml" Id="Rfb4838b365b64b12" /><Relationship Type="http://schemas.openxmlformats.org/officeDocument/2006/relationships/slide" Target="/ppt/slides/slide10.xml" Id="R121eb3fdc9654ed4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0c4e4a5dc17438e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a63a9e1bbc5422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5458bcb8defa4db5" /><Relationship Type="http://schemas.openxmlformats.org/officeDocument/2006/relationships/slideMaster" Target="/ppt/slideMasters/slideMaster2.xml" Id="R07a6ff53d25f4545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f2cc04ad9bd4a15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5458bcb8defa4db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974572f626544c41" /><Relationship Type="http://schemas.openxmlformats.org/officeDocument/2006/relationships/slideLayout" Target="/ppt/slideLayouts/slideLayout2.xml" Id="Rb2fed198788249dd" /><Relationship Type="http://schemas.openxmlformats.org/officeDocument/2006/relationships/slideLayout" Target="/ppt/slideLayouts/slideLayout3.xml" Id="R753770f8df814cf0" /><Relationship Type="http://schemas.openxmlformats.org/officeDocument/2006/relationships/slideLayout" Target="/ppt/slideLayouts/slideLayout4.xml" Id="R7c85b906715b421d" /><Relationship Type="http://schemas.openxmlformats.org/officeDocument/2006/relationships/slideLayout" Target="/ppt/slideLayouts/slideLayout5.xml" Id="Rd9e75cdcc4914517" /><Relationship Type="http://schemas.openxmlformats.org/officeDocument/2006/relationships/image" Target="/ppt/media/image2.bin" Id="Rc535e8e112ad4f88" /><Relationship Type="http://schemas.openxmlformats.org/officeDocument/2006/relationships/image" Target="/ppt/media/image.bin" Id="Re531e1b65c0d47e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c535e8e112ad4f88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e531e1b65c0d47e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c85b906715b421d"/>
    <p:sldLayoutId id="2147483652" r:id="R753770f8df814cf0"/>
    <p:sldLayoutId id="2147483651" r:id="Rb2fed198788249dd"/>
    <p:sldLayoutId id="2147483654" r:id="Rd9e75cdcc49145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7ed09f6bda24ae5" /><Relationship Type="http://schemas.openxmlformats.org/officeDocument/2006/relationships/chart" Target="/ppt/slides/charts/chart29.xml" Id="R56a1a858adb14bf4" /><Relationship Type="http://schemas.openxmlformats.org/officeDocument/2006/relationships/chart" Target="/ppt/slides/charts/chart2a.xml" Id="Rb8b29f45bee24315" /><Relationship Type="http://schemas.openxmlformats.org/officeDocument/2006/relationships/chart" Target="/ppt/slides/charts/chart2b.xml" Id="Rf78352a382a64210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465d8ccc0f594972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691d9093566b4479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36076805dcad4db1" /><Relationship Type="http://schemas.openxmlformats.org/officeDocument/2006/relationships/slideLayout" Target="/ppt/slideLayouts/slideLayout5.xml" Id="Re80312e27c844c35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b7643493fb34ff6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b19cd81c9e1d4f6b" /><Relationship Type="http://schemas.openxmlformats.org/officeDocument/2006/relationships/image" Target="/ppt/media/image4.bin" Id="R24b3d84b058b4d0c" /><Relationship Type="http://schemas.openxmlformats.org/officeDocument/2006/relationships/slideLayout" Target="/ppt/slideLayouts/slideLayout5.xml" Id="Rafc76c272fea4e85" /><Relationship Type="http://schemas.openxmlformats.org/officeDocument/2006/relationships/chart" Target="/ppt/slides/charts/chart15.xml" Id="R9346788179e94232" /><Relationship Type="http://schemas.openxmlformats.org/officeDocument/2006/relationships/chart" Target="/ppt/slides/charts/chart16.xml" Id="R74048de385d64bf8" /><Relationship Type="http://schemas.openxmlformats.org/officeDocument/2006/relationships/chart" Target="/ppt/slides/charts/chart17.xml" Id="R4ba95547edca4815" /><Relationship Type="http://schemas.openxmlformats.org/officeDocument/2006/relationships/chart" Target="/ppt/slides/charts/chart18.xml" Id="R0dacb4dc2d9b44fd" /><Relationship Type="http://schemas.openxmlformats.org/officeDocument/2006/relationships/chart" Target="/ppt/slides/charts/chart19.xml" Id="Ree8fce6005894139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2760168bdec649c7" /><Relationship Type="http://schemas.openxmlformats.org/officeDocument/2006/relationships/image" Target="/ppt/media/image4.bin" Id="R4c8b1f1267d544a9" /><Relationship Type="http://schemas.openxmlformats.org/officeDocument/2006/relationships/slideLayout" Target="/ppt/slideLayouts/slideLayout5.xml" Id="Rfd06f8c4e6094eb2" /><Relationship Type="http://schemas.openxmlformats.org/officeDocument/2006/relationships/chart" Target="/ppt/slides/charts/chart1b.xml" Id="Rd73840913c334857" /><Relationship Type="http://schemas.openxmlformats.org/officeDocument/2006/relationships/chart" Target="/ppt/slides/charts/chart1c.xml" Id="Rc577399d1aa248ac" /><Relationship Type="http://schemas.openxmlformats.org/officeDocument/2006/relationships/chart" Target="/ppt/slides/charts/chart1d.xml" Id="R3d81278c69a74ab5" /><Relationship Type="http://schemas.openxmlformats.org/officeDocument/2006/relationships/chart" Target="/ppt/slides/charts/chart1e.xml" Id="Rc5c13f295b514608" /><Relationship Type="http://schemas.openxmlformats.org/officeDocument/2006/relationships/chart" Target="/ppt/slides/charts/chart1f.xml" Id="Rfbcb351c7d304394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bbf710632adc4d80" /><Relationship Type="http://schemas.openxmlformats.org/officeDocument/2006/relationships/image" Target="/ppt/media/image4.bin" Id="R3725e22c6fc54e27" /><Relationship Type="http://schemas.openxmlformats.org/officeDocument/2006/relationships/slideLayout" Target="/ppt/slideLayouts/slideLayout5.xml" Id="R551a420e30f143e1" /><Relationship Type="http://schemas.openxmlformats.org/officeDocument/2006/relationships/chart" Target="/ppt/slides/charts/chart21.xml" Id="Ra9b58d0a7aef4af6" /><Relationship Type="http://schemas.openxmlformats.org/officeDocument/2006/relationships/chart" Target="/ppt/slides/charts/chart22.xml" Id="R64ce0b94562c4037" /><Relationship Type="http://schemas.openxmlformats.org/officeDocument/2006/relationships/chart" Target="/ppt/slides/charts/chart23.xml" Id="Raf5c84b3d3144e40" /><Relationship Type="http://schemas.openxmlformats.org/officeDocument/2006/relationships/chart" Target="/ppt/slides/charts/chart24.xml" Id="R2b818a85acda4301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Kärralundsgatan 19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5.870000</c:v>
              </c:pt>
              <c:pt idx="1">
                <c:v>5.318182</c:v>
              </c:pt>
              <c:pt idx="2">
                <c:v>5.630435</c:v>
              </c:pt>
              <c:pt idx="3">
                <c:v>5.610169</c:v>
              </c:pt>
              <c:pt idx="4">
                <c:v>5.962264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Spindeln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6.208333</c:v>
              </c:pt>
              <c:pt idx="1">
                <c:v>5.266667</c:v>
              </c:pt>
              <c:pt idx="2">
                <c:v>5.928571</c:v>
              </c:pt>
              <c:pt idx="3">
                <c:v>5.750000</c:v>
              </c:pt>
              <c:pt idx="4">
                <c:v>6.571429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0.857143</c:v>
              </c:pt>
              <c:pt idx="1">
                <c:v>0.142857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0.857143</c:v>
              </c:pt>
              <c:pt idx="1">
                <c:v>0.142857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Spindeln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6a1a858adb14bf4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8b29f45bee24315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78352a382a6421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Spindeln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Kärralundsgatan 19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Spindeln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36076805dcad4db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Spindeln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346788179e9423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4048de385d64bf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ba95547edca481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dacb4dc2d9b44f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e8fce600589413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19cd81c9e1d4f6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4b3d84b058b4d0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Spindeln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73840913c33485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577399d1aa248a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d81278c69a74ab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5c13f295b51460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bcb351c7d30439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760168bdec649c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c8b1f1267d544a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Spindeln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9b58d0a7aef4af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4ce0b94562c403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f5c84b3d3144e4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b818a85acda430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bf710632adc4d8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725e22c6fc54e2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2017-02-01T10:48:16.831Z</dcterms:created>
  <dcterms:modified xsi:type="dcterms:W3CDTF">2017-02-01T10:48:16.831Z</dcterms:modified>
</cp:coreProperties>
</file>